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315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14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11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285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41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56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04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388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919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031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52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CB446-3141-41B8-B606-65692EA8994F}" type="datetimeFigureOut">
              <a:rPr lang="ru-RU" smtClean="0"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06CAB-C1F7-4E22-9649-FCDD477C4F0F}" type="slidenum">
              <a:rPr lang="ru-RU" smtClean="0"/>
              <a:t>‹N›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19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extLst>
              <a:ext uri="{FF2B5EF4-FFF2-40B4-BE49-F238E27FC236}">
                <a16:creationId xmlns:a16="http://schemas.microsoft.com/office/drawing/2014/main" id="{B65FA266-7891-4388-97BB-7CF978836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02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2291" name="Text Box 4">
            <a:extLst>
              <a:ext uri="{FF2B5EF4-FFF2-40B4-BE49-F238E27FC236}">
                <a16:creationId xmlns:a16="http://schemas.microsoft.com/office/drawing/2014/main" id="{5EB055DA-576B-41C7-AA24-4E83B0644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15888"/>
            <a:ext cx="34575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ru-RU">
                <a:latin typeface="Bell MT" panose="02020503060305020303" pitchFamily="18" charset="0"/>
              </a:rPr>
              <a:t>Testi consigliati</a:t>
            </a:r>
          </a:p>
        </p:txBody>
      </p:sp>
      <p:pic>
        <p:nvPicPr>
          <p:cNvPr id="12292" name="Рисунок 4">
            <a:extLst>
              <a:ext uri="{FF2B5EF4-FFF2-40B4-BE49-F238E27FC236}">
                <a16:creationId xmlns:a16="http://schemas.microsoft.com/office/drawing/2014/main" id="{ECBDAF99-0580-4231-835B-9A9918460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708025"/>
            <a:ext cx="2262187" cy="2979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11" descr="NZO.jpg">
            <a:extLst>
              <a:ext uri="{FF2B5EF4-FFF2-40B4-BE49-F238E27FC236}">
                <a16:creationId xmlns:a16="http://schemas.microsoft.com/office/drawing/2014/main" id="{53FD608B-9F8B-4B4D-96AB-15050C72C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50" y="163513"/>
            <a:ext cx="2160588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2" descr="Fondamenti di chimica generale. Con Contenuto digitale (fornito elettronicamente)">
            <a:extLst>
              <a:ext uri="{FF2B5EF4-FFF2-40B4-BE49-F238E27FC236}">
                <a16:creationId xmlns:a16="http://schemas.microsoft.com/office/drawing/2014/main" id="{48A5F03B-F0D6-45A9-9D23-42072057F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525" y="3449638"/>
            <a:ext cx="2133600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2" descr="Chimica. La natura molecolare della materia e delle sue trasformazioni. Con Connect - Martin S. Silberberg,Patricia Amateis - copertina">
            <a:extLst>
              <a:ext uri="{FF2B5EF4-FFF2-40B4-BE49-F238E27FC236}">
                <a16:creationId xmlns:a16="http://schemas.microsoft.com/office/drawing/2014/main" id="{D56818D8-F0FB-4807-A551-C0CB79177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93663"/>
            <a:ext cx="2347912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4" descr="Fondamenti di chimica generale. Con Connect">
            <a:extLst>
              <a:ext uri="{FF2B5EF4-FFF2-40B4-BE49-F238E27FC236}">
                <a16:creationId xmlns:a16="http://schemas.microsoft.com/office/drawing/2014/main" id="{F9AE1EFE-E3A1-40A3-A9EF-88685E274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3449638"/>
            <a:ext cx="237172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6">
            <a:extLst>
              <a:ext uri="{FF2B5EF4-FFF2-40B4-BE49-F238E27FC236}">
                <a16:creationId xmlns:a16="http://schemas.microsoft.com/office/drawing/2014/main" id="{4D46C4F7-640B-4F89-9863-7EEF59952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429000"/>
            <a:ext cx="24765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4">
            <a:extLst>
              <a:ext uri="{FF2B5EF4-FFF2-40B4-BE49-F238E27FC236}">
                <a16:creationId xmlns:a16="http://schemas.microsoft.com/office/drawing/2014/main" id="{6A6FF7D8-8DB3-4938-8BAE-D229B85AE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74700"/>
            <a:ext cx="2428875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Рисунок 5">
            <a:extLst>
              <a:ext uri="{FF2B5EF4-FFF2-40B4-BE49-F238E27FC236}">
                <a16:creationId xmlns:a16="http://schemas.microsoft.com/office/drawing/2014/main" id="{226D6332-F215-429D-9C82-3CCE67BA7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279775"/>
            <a:ext cx="2376487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4">
            <a:extLst>
              <a:ext uri="{FF2B5EF4-FFF2-40B4-BE49-F238E27FC236}">
                <a16:creationId xmlns:a16="http://schemas.microsoft.com/office/drawing/2014/main" id="{E71AC224-CA2C-49E5-B608-4FE584B2B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88913"/>
            <a:ext cx="34575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ru-RU">
                <a:latin typeface="Bell MT" panose="02020503060305020303" pitchFamily="18" charset="0"/>
              </a:rPr>
              <a:t>Testi consigliati</a:t>
            </a:r>
          </a:p>
        </p:txBody>
      </p:sp>
      <p:pic>
        <p:nvPicPr>
          <p:cNvPr id="13317" name="Рисунок 7">
            <a:extLst>
              <a:ext uri="{FF2B5EF4-FFF2-40B4-BE49-F238E27FC236}">
                <a16:creationId xmlns:a16="http://schemas.microsoft.com/office/drawing/2014/main" id="{1A7FCDE0-75C2-4124-ADDF-0806E7782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1897063"/>
            <a:ext cx="2543175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Presentazione su schermo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Bell MT</vt:lpstr>
      <vt:lpstr>Calibri</vt:lpstr>
      <vt:lpstr>Тема Office</vt:lpstr>
      <vt:lpstr>Presentazione standard di PowerPoint</vt:lpstr>
      <vt:lpstr>Presentazione standard di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Pavlo</dc:creator>
  <cp:lastModifiedBy>Pavlo SOLOKHA</cp:lastModifiedBy>
  <cp:revision>2</cp:revision>
  <dcterms:created xsi:type="dcterms:W3CDTF">2015-10-05T19:48:27Z</dcterms:created>
  <dcterms:modified xsi:type="dcterms:W3CDTF">2021-09-27T07:26:07Z</dcterms:modified>
</cp:coreProperties>
</file>